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06BCC-0A02-44FE-8466-FB7A39279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3DA4B1-46E5-4EF6-8D6B-F61F25015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BA9222-451E-45E7-AC3D-63A3A5D0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0794BC-BB6A-474F-A786-7478EDE7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A8836-C03E-464C-9917-7C3BF8C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6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64B75-DE68-4501-AF4E-C6006B9A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D63715-E1FE-4E48-8F36-30154D442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38A256-A88B-4905-AA41-2B31D115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F40622-469A-42ED-A3AA-98E83AEF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787B70-FDA4-4DD6-8817-79242F44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92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271A03-611E-4B4F-9AFC-B0928177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AEA4BC-46D1-4B5B-9195-410F95C80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DB1AAD-B205-4A76-A4AD-E9BB10CEE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D59CDC-6CED-4E9C-8583-BAA12387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0FEB6-1612-4E40-88D2-961E6CA19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6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42D68-779B-4E2D-8057-2A12A83B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E60B8B-6F9C-497D-9BF1-4F4B54C73E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1D81A5-0097-42F4-BFBA-6054FA800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66AF2D-FBCB-4216-AFF2-B957EE68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BAEE05-7A12-4630-A466-9E90A91D3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16CDCA-5112-4760-AABA-CAE3A167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63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0AB7D-EA0D-4C96-A905-DCA5E272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089256-88E7-48C7-9E56-89DDF1735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77349-B3B3-44B4-87BD-F69F80456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0093BA-0021-451A-9EF7-050D7588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84FAE1E-415C-4D4D-9369-7692E72FF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60C4D5-E2AB-4606-9794-684EB11F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A9828-8E44-482E-B2DA-8CC213BDC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4DC97-60E0-4D14-9B1B-06C1A03A3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22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1651D-72E2-4B2E-818F-3B36F592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603F67-913D-4E06-8399-167EB13C2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C45AFC-D9E3-477C-BC80-18A54695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7E6EB5-4789-41AB-878D-73F0FF16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4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2581303-2124-40DD-A8A2-588A04BA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6CE108-A90F-4B21-801A-BCCC384C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E80743-1697-41CB-8BE7-947AB2724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65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3C543-824B-4C5F-B1DB-3015C29C2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0F968-7EFB-48BF-AF3A-FE832D290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89A956-2693-42CB-B1B4-E3B94C4CC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66941C-F3D0-4F9E-A7C0-ABAD08B4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8E286C-5857-4DEC-9679-C8DE26F14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7BFCD4-F54B-40EC-8F0B-766B32A6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231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C266C-239E-4E59-B486-FA76D445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3852C1-261D-4130-9604-F6761F600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8811A6-9926-4148-A147-8D9F8D5E5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47EA33-4C63-40B9-8B2C-8C523A6F3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32ADFE-7983-4CAB-8D4C-53A31B0F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E879E6-BDCC-49A4-8F6E-E894929A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9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07A0C-0DCC-4931-8C6D-C4C80CA03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01BBB1-E98D-4EFE-A469-B49523D71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7EB9BA-FA70-4EDC-887A-5406B6F59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3C05EF-4292-4525-85F0-C0568437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99FA13-A029-433A-A837-330AA80E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43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F605F0-6432-49DB-BC4B-A857B6913F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A1B2DF-7CFF-48C2-B32C-7D300EB4D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987784-B6B6-4837-AAD2-6C34C9FF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49B2DB-713D-4C87-9E1D-101A7983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471B2-132E-41D3-A31C-44E5143E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34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B603F-2BC8-441C-B920-7D955F20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C2DD80-1F2B-42CE-9D15-B7911C8D2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B3C1B9-7CF4-4FCD-9407-207718776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564CD-BC4F-4383-885E-D1A402BC65AC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3AF9FA-4B8B-4AEF-8AE2-329CE98B5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FE6B8E-3C57-4269-8DCC-915904A15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E8E84-8029-4208-B233-9B59B096A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24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187C99-43BD-4F65-B303-550195DE4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604" y="-554622"/>
            <a:ext cx="12539207" cy="73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2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408E9D-BC17-4D29-8A0F-9187074062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r="17307" b="21864"/>
          <a:stretch/>
        </p:blipFill>
        <p:spPr>
          <a:xfrm>
            <a:off x="186116" y="215028"/>
            <a:ext cx="3115434" cy="28217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27F240-DED3-4EDA-9826-6FE523584A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6" r="14684" b="20988"/>
          <a:stretch/>
        </p:blipFill>
        <p:spPr>
          <a:xfrm>
            <a:off x="4038736" y="246721"/>
            <a:ext cx="3065260" cy="28217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67E15C-26BA-4FC7-8F9B-7CC0508B79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9" r="6482" b="23615"/>
          <a:stretch/>
        </p:blipFill>
        <p:spPr>
          <a:xfrm>
            <a:off x="7841182" y="246721"/>
            <a:ext cx="3884178" cy="28466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723B0A-C202-47FF-906E-3C191A6D1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r="15558" b="24054"/>
          <a:stretch/>
        </p:blipFill>
        <p:spPr>
          <a:xfrm>
            <a:off x="130005" y="3429000"/>
            <a:ext cx="3171545" cy="25230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0E83E8-5EB6-4CCF-AE70-DA81B76F5F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5" r="19320" b="26681"/>
          <a:stretch/>
        </p:blipFill>
        <p:spPr>
          <a:xfrm>
            <a:off x="4038736" y="3429000"/>
            <a:ext cx="3065260" cy="26453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8D37C2-827D-458B-B8BF-92753C35D8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r="15012" b="30487"/>
          <a:stretch/>
        </p:blipFill>
        <p:spPr>
          <a:xfrm>
            <a:off x="8148680" y="3417555"/>
            <a:ext cx="3139710" cy="259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4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RACTICE PREPOSITIONS OF MOVEMENT - English in a MINUTE! (1)">
            <a:hlinkClick r:id="" action="ppaction://media"/>
            <a:extLst>
              <a:ext uri="{FF2B5EF4-FFF2-40B4-BE49-F238E27FC236}">
                <a16:creationId xmlns:a16="http://schemas.microsoft.com/office/drawing/2014/main" id="{67706030-8317-4DA8-AA3A-5422260FD6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87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46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41"/>
    </mc:Choice>
    <mc:Fallback>
      <p:transition spd="slow" advTm="60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1AC3E2-81D6-46BD-A1FB-4F00CF39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10" y="369070"/>
            <a:ext cx="3459240" cy="563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39A7E2-7C4F-4B1A-965C-AB1EBB137F62}"/>
              </a:ext>
            </a:extLst>
          </p:cNvPr>
          <p:cNvSpPr txBox="1"/>
          <p:nvPr/>
        </p:nvSpPr>
        <p:spPr>
          <a:xfrm>
            <a:off x="4731798" y="488272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The girl is walking _________ the bridge.</a:t>
            </a:r>
            <a:endParaRPr lang="ru-RU" sz="6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B4A36E-7B8D-462B-A704-6628E9B9C4BD}"/>
              </a:ext>
            </a:extLst>
          </p:cNvPr>
          <p:cNvSpPr txBox="1"/>
          <p:nvPr/>
        </p:nvSpPr>
        <p:spPr>
          <a:xfrm>
            <a:off x="5513033" y="1189608"/>
            <a:ext cx="1660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over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0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4BA200-ED63-4154-90A2-F468EA65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52" y="159798"/>
            <a:ext cx="2182550" cy="27341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B641CC-EC50-437C-AD7C-A9D7C59A6926}"/>
              </a:ext>
            </a:extLst>
          </p:cNvPr>
          <p:cNvSpPr txBox="1"/>
          <p:nvPr/>
        </p:nvSpPr>
        <p:spPr>
          <a:xfrm>
            <a:off x="2982897" y="273173"/>
            <a:ext cx="9209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The train came _________ the tunnel.</a:t>
            </a:r>
            <a:endParaRPr lang="ru-RU" sz="4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75ADF6-7912-4599-B0A0-0BEB716D5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93" y="3352503"/>
            <a:ext cx="2669289" cy="21016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2F5CCE-21C4-452D-A20A-B43488E03EF2}"/>
              </a:ext>
            </a:extLst>
          </p:cNvPr>
          <p:cNvSpPr txBox="1"/>
          <p:nvPr/>
        </p:nvSpPr>
        <p:spPr>
          <a:xfrm>
            <a:off x="3317289" y="3440284"/>
            <a:ext cx="8540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bridge is ____________ the river.</a:t>
            </a:r>
            <a:endParaRPr lang="ru-RU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BC3F2-5B51-4F28-A9F1-A89D57C4B0A4}"/>
              </a:ext>
            </a:extLst>
          </p:cNvPr>
          <p:cNvSpPr txBox="1"/>
          <p:nvPr/>
        </p:nvSpPr>
        <p:spPr>
          <a:xfrm>
            <a:off x="6747029" y="273173"/>
            <a:ext cx="223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through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D20F1-8B21-436C-B84D-C0F155C04FE4}"/>
              </a:ext>
            </a:extLst>
          </p:cNvPr>
          <p:cNvSpPr txBox="1"/>
          <p:nvPr/>
        </p:nvSpPr>
        <p:spPr>
          <a:xfrm>
            <a:off x="6983766" y="3352503"/>
            <a:ext cx="152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over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F38CB8-0F12-44DF-B044-E679CE363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38" y="94706"/>
            <a:ext cx="2705724" cy="23212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42215D-0709-4871-B6AA-52282B65E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38" y="2914781"/>
            <a:ext cx="2914915" cy="23979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ECE9B5-456F-45D3-A884-DBB7348A2B1F}"/>
              </a:ext>
            </a:extLst>
          </p:cNvPr>
          <p:cNvSpPr txBox="1"/>
          <p:nvPr/>
        </p:nvSpPr>
        <p:spPr>
          <a:xfrm>
            <a:off x="3613212" y="257452"/>
            <a:ext cx="7111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woman is skiing ______________ the mountain.</a:t>
            </a:r>
            <a:endParaRPr lang="ru-RU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B90B43-332E-4484-A89E-1C0901BF4526}"/>
              </a:ext>
            </a:extLst>
          </p:cNvPr>
          <p:cNvSpPr txBox="1"/>
          <p:nvPr/>
        </p:nvSpPr>
        <p:spPr>
          <a:xfrm>
            <a:off x="7617041" y="211286"/>
            <a:ext cx="2361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down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2661A-A63C-4248-B3F2-A37EB627A589}"/>
              </a:ext>
            </a:extLst>
          </p:cNvPr>
          <p:cNvSpPr txBox="1"/>
          <p:nvPr/>
        </p:nvSpPr>
        <p:spPr>
          <a:xfrm>
            <a:off x="3613212" y="3098307"/>
            <a:ext cx="8149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car is driving ____________ the hill.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F9351-C488-4F73-B7C6-C260424AF281}"/>
              </a:ext>
            </a:extLst>
          </p:cNvPr>
          <p:cNvSpPr txBox="1"/>
          <p:nvPr/>
        </p:nvSpPr>
        <p:spPr>
          <a:xfrm>
            <a:off x="7617041" y="2914781"/>
            <a:ext cx="2228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up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F1CF9E-6C1D-4346-BD5E-7905DE840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58" y="204187"/>
            <a:ext cx="3089734" cy="26247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AA99A9-4901-4FB2-A0FE-FE5D7376E8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89" t="28867" r="26384" b="66418"/>
          <a:stretch/>
        </p:blipFill>
        <p:spPr>
          <a:xfrm>
            <a:off x="204186" y="3427579"/>
            <a:ext cx="3748866" cy="15003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B115E4-5DEA-4541-8B10-93DBB1EAFD99}"/>
              </a:ext>
            </a:extLst>
          </p:cNvPr>
          <p:cNvSpPr txBox="1"/>
          <p:nvPr/>
        </p:nvSpPr>
        <p:spPr>
          <a:xfrm>
            <a:off x="3953052" y="701335"/>
            <a:ext cx="7501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man is swimming ___________ the boat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DCBB4-FB07-4FCF-9AFB-6B06D45989C3}"/>
              </a:ext>
            </a:extLst>
          </p:cNvPr>
          <p:cNvSpPr txBox="1"/>
          <p:nvPr/>
        </p:nvSpPr>
        <p:spPr>
          <a:xfrm>
            <a:off x="8114191" y="585926"/>
            <a:ext cx="2086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under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FA185-60A2-47D7-BE7E-985D8139EFA4}"/>
              </a:ext>
            </a:extLst>
          </p:cNvPr>
          <p:cNvSpPr txBox="1"/>
          <p:nvPr/>
        </p:nvSpPr>
        <p:spPr>
          <a:xfrm>
            <a:off x="4074850" y="3427579"/>
            <a:ext cx="7066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mouse is running ___________ the box.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97B3CD-0FCD-40C8-89C2-A81D3E093A27}"/>
              </a:ext>
            </a:extLst>
          </p:cNvPr>
          <p:cNvSpPr txBox="1"/>
          <p:nvPr/>
        </p:nvSpPr>
        <p:spPr>
          <a:xfrm>
            <a:off x="8389398" y="3294414"/>
            <a:ext cx="2015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into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3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0CCBB0-301F-43A5-ACC2-C634778360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83" t="34786" r="51942" b="29838"/>
          <a:stretch/>
        </p:blipFill>
        <p:spPr>
          <a:xfrm>
            <a:off x="2558247" y="353084"/>
            <a:ext cx="7075503" cy="5842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DB012A-92FC-46E3-9A4A-2D30716B040F}"/>
              </a:ext>
            </a:extLst>
          </p:cNvPr>
          <p:cNvSpPr txBox="1"/>
          <p:nvPr/>
        </p:nvSpPr>
        <p:spPr>
          <a:xfrm>
            <a:off x="3906175" y="4793942"/>
            <a:ext cx="1455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past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F0C4F-9010-4D5B-BE5D-E7829F1F59A1}"/>
              </a:ext>
            </a:extLst>
          </p:cNvPr>
          <p:cNvSpPr txBox="1"/>
          <p:nvPr/>
        </p:nvSpPr>
        <p:spPr>
          <a:xfrm>
            <a:off x="7430610" y="4864963"/>
            <a:ext cx="103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across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0D9FA6-6EFA-4421-AA8E-9D728891D862}"/>
              </a:ext>
            </a:extLst>
          </p:cNvPr>
          <p:cNvSpPr txBox="1"/>
          <p:nvPr/>
        </p:nvSpPr>
        <p:spPr>
          <a:xfrm>
            <a:off x="7075504" y="5095795"/>
            <a:ext cx="103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along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1E4CA-B3BA-423E-B8AB-5EE2E4D2AF56}"/>
              </a:ext>
            </a:extLst>
          </p:cNvPr>
          <p:cNvSpPr txBox="1"/>
          <p:nvPr/>
        </p:nvSpPr>
        <p:spPr>
          <a:xfrm>
            <a:off x="3710866" y="5442012"/>
            <a:ext cx="103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over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60F01-9432-45E4-B58B-BC48871A4A96}"/>
              </a:ext>
            </a:extLst>
          </p:cNvPr>
          <p:cNvSpPr txBox="1"/>
          <p:nvPr/>
        </p:nvSpPr>
        <p:spPr>
          <a:xfrm>
            <a:off x="6946777" y="5467754"/>
            <a:ext cx="896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down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1" name="18 - Ex. 5b p. 35">
            <a:hlinkClick r:id="" action="ppaction://media"/>
            <a:extLst>
              <a:ext uri="{FF2B5EF4-FFF2-40B4-BE49-F238E27FC236}">
                <a16:creationId xmlns:a16="http://schemas.microsoft.com/office/drawing/2014/main" id="{DBE4BC45-CBCD-46D6-AFAB-EE13150A4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4222" y="9136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212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66</Words>
  <Application>Microsoft Office PowerPoint</Application>
  <PresentationFormat>Широкоэкранный</PresentationFormat>
  <Paragraphs>19</Paragraphs>
  <Slides>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nochekhina@mail.ru</dc:creator>
  <cp:lastModifiedBy>nochekhina@mail.ru</cp:lastModifiedBy>
  <cp:revision>1</cp:revision>
  <dcterms:created xsi:type="dcterms:W3CDTF">2021-11-07T10:25:41Z</dcterms:created>
  <dcterms:modified xsi:type="dcterms:W3CDTF">2021-11-07T11:16:19Z</dcterms:modified>
</cp:coreProperties>
</file>